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803" r:id="rId2"/>
    <p:sldId id="807" r:id="rId3"/>
    <p:sldId id="802" r:id="rId4"/>
    <p:sldId id="796" r:id="rId5"/>
    <p:sldId id="804" r:id="rId6"/>
    <p:sldId id="770" r:id="rId7"/>
    <p:sldId id="805" r:id="rId8"/>
    <p:sldId id="806" r:id="rId9"/>
    <p:sldId id="774" r:id="rId10"/>
    <p:sldId id="808" r:id="rId11"/>
    <p:sldId id="809" r:id="rId12"/>
    <p:sldId id="777" r:id="rId13"/>
    <p:sldId id="778" r:id="rId14"/>
    <p:sldId id="781" r:id="rId15"/>
    <p:sldId id="780" r:id="rId16"/>
    <p:sldId id="797" r:id="rId17"/>
    <p:sldId id="798" r:id="rId18"/>
    <p:sldId id="810" r:id="rId19"/>
    <p:sldId id="811" r:id="rId20"/>
    <p:sldId id="789" r:id="rId21"/>
    <p:sldId id="790" r:id="rId22"/>
    <p:sldId id="791" r:id="rId23"/>
    <p:sldId id="812" r:id="rId24"/>
    <p:sldId id="813" r:id="rId25"/>
    <p:sldId id="815" r:id="rId26"/>
    <p:sldId id="816" r:id="rId27"/>
    <p:sldId id="817" r:id="rId28"/>
    <p:sldId id="818" r:id="rId29"/>
    <p:sldId id="819" r:id="rId30"/>
    <p:sldId id="820" r:id="rId31"/>
    <p:sldId id="794" r:id="rId32"/>
    <p:sldId id="795" r:id="rId33"/>
  </p:sldIdLst>
  <p:sldSz cx="12192000" cy="6858000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CC"/>
    <a:srgbClr val="F8762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9645" autoAdjust="0"/>
  </p:normalViewPr>
  <p:slideViewPr>
    <p:cSldViewPr snapToGrid="0">
      <p:cViewPr>
        <p:scale>
          <a:sx n="70" d="100"/>
          <a:sy n="70" d="100"/>
        </p:scale>
        <p:origin x="-744" y="-174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283ADC-3DC1-48BD-8BF2-4C7C6C2D8B32}" type="datetimeFigureOut">
              <a:rPr lang="vi-VN"/>
              <a:pPr>
                <a:defRPr/>
              </a:pPr>
              <a:t>10/01/2022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9683-7204-43B3-9F20-659BB2DA808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893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Sau ví dụ, giáo viên có thể cho hs đặt câu có từ “nắng oi” để hs hiểu sâu nghĩa.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F270-EC13-46BB-ADD2-DBBDC0934A2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05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B8799-C4E5-4DE5-B743-0D2BA5D54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737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94F86-14A3-48D2-8632-BC2BB79190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435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638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685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938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938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938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571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A3746-9EE7-42B0-AB45-96C2AA73430C}" type="datetimeFigureOut">
              <a:rPr lang="vi-VN"/>
              <a:pPr>
                <a:defRPr/>
              </a:pPr>
              <a:t>10/01/2022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66A91-A37E-48D4-8792-E793B1FA1BC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9ADA-05C3-4963-A73A-704589AF26C8}" type="datetimeFigureOut">
              <a:rPr lang="vi-VN"/>
              <a:pPr>
                <a:defRPr/>
              </a:pPr>
              <a:t>10/01/2022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EBFA2-AF27-4251-BAD7-837FFE2447F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E505F-50D9-42A2-BA40-0D41534E3A36}" type="datetimeFigureOut">
              <a:rPr lang="vi-VN"/>
              <a:pPr>
                <a:defRPr/>
              </a:pPr>
              <a:t>10/01/2022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892BC-0AAA-49ED-B143-AD6437D50AA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66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4154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57165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3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694539"/>
      </p:ext>
    </p:extLst>
  </p:cSld>
  <p:clrMapOvr>
    <a:masterClrMapping/>
  </p:clrMapOvr>
  <p:transition spd="slow" advClick="0" advTm="6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26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0D70B58-1F01-4E1C-853E-4E148A4BFA28}"/>
              </a:ext>
            </a:extLst>
          </p:cNvPr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333FB12A-5B2B-4D62-AF01-A8A972F1EDC0}"/>
              </a:ext>
            </a:extLst>
          </p:cNvPr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15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4DF5A60-DFF3-484B-9D5C-9DA02DACF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AB247F9-3225-4055-BD9D-FA52775F6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CB9FA69-479A-4920-926F-92FC86189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DC4EC6E-FA26-48A2-83CD-FE1CAF1B8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32FC6E5-ABE8-492B-9E82-E0FCB4A1A297}"/>
              </a:ext>
            </a:extLst>
          </p:cNvPr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11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7825F-966C-4123-9FA0-50B9D7923A0C}" type="datetimeFigureOut">
              <a:rPr lang="vi-VN"/>
              <a:pPr>
                <a:defRPr/>
              </a:pPr>
              <a:t>10/01/2022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507F2-0E30-4DB8-9711-D1DE0089131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53EC1-0C28-4CB0-B8D0-2B50D92F8DA8}" type="datetimeFigureOut">
              <a:rPr lang="vi-VN"/>
              <a:pPr>
                <a:defRPr/>
              </a:pPr>
              <a:t>10/01/2022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D8B53-1B83-49D6-BD33-979DE12EB00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755F3-B433-48DA-8C92-F0B250B19A4E}" type="datetimeFigureOut">
              <a:rPr lang="vi-VN"/>
              <a:pPr>
                <a:defRPr/>
              </a:pPr>
              <a:t>10/01/2022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D3CEC-6B49-49E8-92ED-346FFF4FEC3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E4807-06DD-4E59-9C5B-78E6E1ABD239}" type="datetimeFigureOut">
              <a:rPr lang="vi-VN"/>
              <a:pPr>
                <a:defRPr/>
              </a:pPr>
              <a:t>10/01/2022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DE218-EEFB-42CB-81C9-E21D389B42E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68B05-3481-4BB9-9D46-B20C6D289270}" type="datetimeFigureOut">
              <a:rPr lang="vi-VN"/>
              <a:pPr>
                <a:defRPr/>
              </a:pPr>
              <a:t>10/01/2022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4A2FB-A802-4B99-9BF2-365982FFA2E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ED75F-9C4B-44F4-9ADC-643775F3B652}" type="datetimeFigureOut">
              <a:rPr lang="vi-VN"/>
              <a:pPr>
                <a:defRPr/>
              </a:pPr>
              <a:t>10/01/2022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622EC-2773-4919-BCB3-D1BBF60F1E0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B606D-D2AA-4311-A727-42F93C555DA9}" type="datetimeFigureOut">
              <a:rPr lang="vi-VN"/>
              <a:pPr>
                <a:defRPr/>
              </a:pPr>
              <a:t>10/01/2022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44843-B830-414A-9559-DCB85B932AF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36371-B951-4128-81FF-DE8566577E3D}" type="datetimeFigureOut">
              <a:rPr lang="vi-VN"/>
              <a:pPr>
                <a:defRPr/>
              </a:pPr>
              <a:t>10/01/2022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12E19-FB4D-42FD-850E-DBC76A5FC1A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583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C86EBB-AFD3-48D0-8C7E-54F5D5F9D3A7}" type="datetimeFigureOut">
              <a:rPr lang="vi-VN"/>
              <a:pPr>
                <a:defRPr/>
              </a:pPr>
              <a:t>10/01/2022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47D991-1C6D-4AA3-AB48-38B6E0BF841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46" r:id="rId12"/>
    <p:sldLayoutId id="2147483747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10" Type="http://schemas.openxmlformats.org/officeDocument/2006/relationships/image" Target="../media/image44.png"/><Relationship Id="rId4" Type="http://schemas.openxmlformats.org/officeDocument/2006/relationships/image" Target="../media/image51.emf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.mp3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tags" Target="../tags/tag16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.m4a"/><Relationship Id="rId7" Type="http://schemas.openxmlformats.org/officeDocument/2006/relationships/image" Target="../media/image10.png"/><Relationship Id="rId2" Type="http://schemas.microsoft.com/office/2007/relationships/media" Target="../media/media2.m4a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.mp3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tags" Target="../tags/tag19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7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78" y="968029"/>
            <a:ext cx="9958647" cy="5548372"/>
          </a:xfrm>
          <a:prstGeom prst="rect">
            <a:avLst/>
          </a:prstGeom>
        </p:spPr>
      </p:pic>
      <p:pic>
        <p:nvPicPr>
          <p:cNvPr id="41" name="图片 40" descr="A red and white robot&#10;&#10;Description automatically generated with low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38" name="图片 20">
            <a:extLst>
              <a:ext uri="{FF2B5EF4-FFF2-40B4-BE49-F238E27FC236}">
                <a16:creationId xmlns:a16="http://schemas.microsoft.com/office/drawing/2014/main" xmlns="" id="{C6C3BCE9-96A7-406C-BEC4-E20640347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11" y="4296963"/>
            <a:ext cx="1635889" cy="30803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2C874D-DCDB-4A4A-B550-161D95341A5A}"/>
              </a:ext>
            </a:extLst>
          </p:cNvPr>
          <p:cNvSpPr txBox="1"/>
          <p:nvPr/>
        </p:nvSpPr>
        <p:spPr>
          <a:xfrm>
            <a:off x="1487946" y="1493891"/>
            <a:ext cx="9216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Times" panose="020B0500000000000000" pitchFamily="34" charset="0"/>
                <a:cs typeface="Times New Roman" pitchFamily="18" charset="0"/>
              </a:rPr>
              <a:t>ỦY BAN NHÂN DÂN QUẬN GÒ VẤP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Times" panose="020B0500000000000000" pitchFamily="34" charset="0"/>
                <a:cs typeface="Times New Roman" pitchFamily="18" charset="0"/>
              </a:rPr>
              <a:t>PHÒNG GIÁO DỤC VÀ ĐÀO 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ea typeface="Times" panose="020B0500000000000000" pitchFamily="34" charset="0"/>
                <a:cs typeface="Times New Roman" pitchFamily="18" charset="0"/>
              </a:rPr>
              <a:t>TẠO QUẬN GÒ VẤP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ea typeface="Times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0BADED-F4EF-4C8B-8B4D-BD3D20F47493}"/>
              </a:ext>
            </a:extLst>
          </p:cNvPr>
          <p:cNvSpPr txBox="1"/>
          <p:nvPr/>
        </p:nvSpPr>
        <p:spPr>
          <a:xfrm>
            <a:off x="1974822" y="4080904"/>
            <a:ext cx="84192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FF5D7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ea typeface="Times" panose="020B0500000000000000" pitchFamily="34" charset="0"/>
                <a:cs typeface="Times New Roman" pitchFamily="18" charset="0"/>
              </a:rPr>
              <a:t>CHỦ ĐIỂM </a:t>
            </a:r>
          </a:p>
          <a:p>
            <a:pPr algn="ctr"/>
            <a:r>
              <a:rPr lang="en-US" sz="6000" dirty="0" smtClean="0">
                <a:ln w="0"/>
                <a:solidFill>
                  <a:srgbClr val="FF5D7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ea typeface="Times" panose="020B0500000000000000" pitchFamily="34" charset="0"/>
                <a:cs typeface="Times New Roman" pitchFamily="18" charset="0"/>
              </a:rPr>
              <a:t>NGHỀ NÀO CŨNG QUÝ</a:t>
            </a:r>
            <a:endParaRPr lang="en-US" sz="6000" dirty="0">
              <a:ln w="0"/>
              <a:solidFill>
                <a:srgbClr val="FF5D74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ea typeface="Times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DF4478-D0E9-45FB-B761-7AF446783EB1}"/>
              </a:ext>
            </a:extLst>
          </p:cNvPr>
          <p:cNvSpPr txBox="1"/>
          <p:nvPr/>
        </p:nvSpPr>
        <p:spPr>
          <a:xfrm>
            <a:off x="4727675" y="2579765"/>
            <a:ext cx="2736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Times New Roman" pitchFamily="18" charset="0"/>
                <a:ea typeface="Times" panose="020B0500000000000000" pitchFamily="34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xmlns="" id="{480FE1BA-7E56-4438-AC5A-A89AEAFDFA26}"/>
              </a:ext>
            </a:extLst>
          </p:cNvPr>
          <p:cNvSpPr/>
          <p:nvPr/>
        </p:nvSpPr>
        <p:spPr>
          <a:xfrm rot="1287821">
            <a:off x="8332044" y="3843371"/>
            <a:ext cx="449663" cy="475066"/>
          </a:xfrm>
          <a:prstGeom prst="heart">
            <a:avLst/>
          </a:prstGeom>
          <a:solidFill>
            <a:srgbClr val="F35FE8"/>
          </a:solidFill>
          <a:ln>
            <a:solidFill>
              <a:srgbClr val="F35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xmlns="" id="{8B72E3FC-F131-4B3E-849C-0AD038C9C61F}"/>
              </a:ext>
            </a:extLst>
          </p:cNvPr>
          <p:cNvSpPr/>
          <p:nvPr/>
        </p:nvSpPr>
        <p:spPr>
          <a:xfrm rot="672054">
            <a:off x="8829320" y="3466318"/>
            <a:ext cx="386553" cy="346279"/>
          </a:xfrm>
          <a:prstGeom prst="heart">
            <a:avLst/>
          </a:prstGeom>
          <a:solidFill>
            <a:srgbClr val="F35FE8"/>
          </a:solidFill>
          <a:ln>
            <a:solidFill>
              <a:srgbClr val="F35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xmlns="" id="{7C4386A2-9C9F-4B35-A911-48444E81F9FA}"/>
              </a:ext>
            </a:extLst>
          </p:cNvPr>
          <p:cNvSpPr/>
          <p:nvPr/>
        </p:nvSpPr>
        <p:spPr>
          <a:xfrm rot="660897">
            <a:off x="9143253" y="3094925"/>
            <a:ext cx="344198" cy="262343"/>
          </a:xfrm>
          <a:prstGeom prst="heart">
            <a:avLst/>
          </a:prstGeom>
          <a:solidFill>
            <a:srgbClr val="F35FE8"/>
          </a:solidFill>
          <a:ln>
            <a:solidFill>
              <a:srgbClr val="F35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DF4478-D0E9-45FB-B761-7AF446783EB1}"/>
              </a:ext>
            </a:extLst>
          </p:cNvPr>
          <p:cNvSpPr txBox="1"/>
          <p:nvPr/>
        </p:nvSpPr>
        <p:spPr>
          <a:xfrm>
            <a:off x="5073927" y="3326765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ea typeface="Times" panose="020B0500000000000000" pitchFamily="34" charset="0"/>
                <a:cs typeface="Times New Roman" pitchFamily="18" charset="0"/>
              </a:rPr>
              <a:t>TUẦN 17</a:t>
            </a:r>
            <a:endParaRPr lang="en-US" sz="3600" dirty="0">
              <a:latin typeface="Times New Roman" pitchFamily="18" charset="0"/>
              <a:ea typeface="Times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89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30873" y="-38104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400495" y="668651"/>
            <a:ext cx="536512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ạ!”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495" y="543362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60738" y="546461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20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0"/>
            <a:ext cx="1566132" cy="764185"/>
          </a:xfrm>
          <a:prstGeom prst="rect">
            <a:avLst/>
          </a:prstGeom>
        </p:spPr>
      </p:pic>
      <p:pic>
        <p:nvPicPr>
          <p:cNvPr id="11" name="Picture 10" descr="C:\Users\HP\OneDrive\Desktop\Screenshot_15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58" y="636722"/>
            <a:ext cx="4832445" cy="58099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/>
        </p:nvCxnSpPr>
        <p:spPr>
          <a:xfrm flipH="1">
            <a:off x="2838734" y="764185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025253" y="2870489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988857" y="4835857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558955" y="1658113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364173" y="2047074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71544" y="2047073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19228" y="2047074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083057" y="6119419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189025" y="5654633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295934" y="5209770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684894" y="4073722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450608" y="3693662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84895" y="3275441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910296" y="4098788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839783" y="4098788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290782" y="6119420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222543" y="6119420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398292" y="1241901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492388" y="786886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492387" y="1241901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524231" y="1658113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229367" y="5665961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703305" y="5205221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942141" y="4835901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50989" y="3693661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406788" y="3243551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155845" y="2870489"/>
            <a:ext cx="68239" cy="259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3796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30873" y="-38104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400495" y="668651"/>
            <a:ext cx="536512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ạ!”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495" y="543362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60738" y="546461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20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0"/>
            <a:ext cx="1566132" cy="764185"/>
          </a:xfrm>
          <a:prstGeom prst="rect">
            <a:avLst/>
          </a:prstGeom>
        </p:spPr>
      </p:pic>
      <p:pic>
        <p:nvPicPr>
          <p:cNvPr id="11" name="Picture 10" descr="C:\Users\HP\OneDrive\Desktop\Screenshot_15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58" y="636722"/>
            <a:ext cx="4832445" cy="5809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17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983700" y="-139122"/>
            <a:ext cx="1787184" cy="15004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869696" y="-129692"/>
            <a:ext cx="1787184" cy="150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060917" y="889000"/>
            <a:ext cx="6476539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42" y="1184003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52900350-A3C0-4431-85E6-C05427002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495" y="-1488744"/>
            <a:ext cx="609600" cy="609600"/>
          </a:xfrm>
          <a:prstGeom prst="rect">
            <a:avLst/>
          </a:prstGeom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92BCE9D-B8B7-4639-BE8E-D2AA26B695CD}"/>
              </a:ext>
            </a:extLst>
          </p:cNvPr>
          <p:cNvSpPr txBox="1"/>
          <p:nvPr/>
        </p:nvSpPr>
        <p:spPr>
          <a:xfrm>
            <a:off x="2647666" y="1917497"/>
            <a:ext cx="5384635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defRPr/>
            </a:pP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Hoạt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động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2:</a:t>
            </a:r>
          </a:p>
          <a:p>
            <a:pPr algn="ctr">
              <a:defRPr/>
            </a:pP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Luyện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đọc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hiểu</a:t>
            </a:r>
            <a:endParaRPr lang="zh-CN" altLang="en-US" sz="6000" b="1" dirty="0">
              <a:solidFill>
                <a:srgbClr val="FF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2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0"/>
            <a:ext cx="1218882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79670" y="127027"/>
            <a:ext cx="2667860" cy="3056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" y="-114743"/>
            <a:ext cx="12114079" cy="70874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233604" y="3657600"/>
            <a:ext cx="2616535" cy="30561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E167F94-6319-40B4-9208-FD43F083B494}"/>
              </a:ext>
            </a:extLst>
          </p:cNvPr>
          <p:cNvGrpSpPr/>
          <p:nvPr/>
        </p:nvGrpSpPr>
        <p:grpSpPr>
          <a:xfrm>
            <a:off x="3768676" y="1514515"/>
            <a:ext cx="5432660" cy="1021353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xmlns="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2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xmlns="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967692" y="2783370"/>
              <a:ext cx="2889965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484164">
                <a:defRPr/>
              </a:pPr>
              <a:r>
                <a:rPr lang="en-US" altLang="zh-CN" sz="35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5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lang="zh-CN" altLang="en-US" sz="35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7718A5-FD89-4E3B-B502-199902CAE705}"/>
              </a:ext>
            </a:extLst>
          </p:cNvPr>
          <p:cNvSpPr/>
          <p:nvPr/>
        </p:nvSpPr>
        <p:spPr>
          <a:xfrm>
            <a:off x="2953460" y="3073972"/>
            <a:ext cx="7279331" cy="261609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601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0"/>
            <a:ext cx="1218882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79670" y="127027"/>
            <a:ext cx="2667860" cy="3056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" y="-114743"/>
            <a:ext cx="12114079" cy="70874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74239" y="3916614"/>
            <a:ext cx="2616535" cy="30561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E167F94-6319-40B4-9208-FD43F083B494}"/>
              </a:ext>
            </a:extLst>
          </p:cNvPr>
          <p:cNvGrpSpPr/>
          <p:nvPr/>
        </p:nvGrpSpPr>
        <p:grpSpPr>
          <a:xfrm>
            <a:off x="3625067" y="494534"/>
            <a:ext cx="5432660" cy="1021353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xmlns="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2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xmlns="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967692" y="2783370"/>
              <a:ext cx="2889965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484164">
                <a:defRPr/>
              </a:pPr>
              <a:r>
                <a:rPr lang="en-US" altLang="zh-CN" sz="35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5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lang="zh-CN" altLang="en-US" sz="35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7718A5-FD89-4E3B-B502-199902CAE705}"/>
              </a:ext>
            </a:extLst>
          </p:cNvPr>
          <p:cNvSpPr/>
          <p:nvPr/>
        </p:nvSpPr>
        <p:spPr>
          <a:xfrm>
            <a:off x="1708988" y="1459233"/>
            <a:ext cx="9277460" cy="196976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AutoShape 2" descr="Trồng hoa lài cho thu nhập cao | Farmvina Cây Hoa Kiể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Trồng hoa lài cho thu nhập cao | Farmvina Cây Hoa Kiể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Trồng hoa lài cho thu nhập cao | Farmvina Cây Hoa Kiể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8" descr="file:///C:/Users/Admin/Desktop/cay-hoa-nhai-1024x768.webp"/>
          <p:cNvSpPr>
            <a:spLocks noChangeAspect="1" noChangeArrowheads="1"/>
          </p:cNvSpPr>
          <p:nvPr/>
        </p:nvSpPr>
        <p:spPr bwMode="auto">
          <a:xfrm>
            <a:off x="155575" y="-2933700"/>
            <a:ext cx="8162925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0" descr="file:///C:/Users/Admin/Desktop/cay-hoa-nhai-1024x768.webp"/>
          <p:cNvSpPr>
            <a:spLocks noChangeAspect="1" noChangeArrowheads="1"/>
          </p:cNvSpPr>
          <p:nvPr/>
        </p:nvSpPr>
        <p:spPr bwMode="auto">
          <a:xfrm>
            <a:off x="307975" y="-2781300"/>
            <a:ext cx="8162925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2" descr="Hoa nhài với tác dụng của hoa nhài và cách dùng trị bệnh hiệu quả ca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67" y="3562066"/>
            <a:ext cx="5982958" cy="317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59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0"/>
            <a:ext cx="1218882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79670" y="127027"/>
            <a:ext cx="2667860" cy="3056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" y="-627017"/>
            <a:ext cx="12114079" cy="75997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233604" y="3657600"/>
            <a:ext cx="2616535" cy="30561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E167F94-6319-40B4-9208-FD43F083B494}"/>
              </a:ext>
            </a:extLst>
          </p:cNvPr>
          <p:cNvGrpSpPr/>
          <p:nvPr/>
        </p:nvGrpSpPr>
        <p:grpSpPr>
          <a:xfrm>
            <a:off x="3572722" y="295055"/>
            <a:ext cx="5432660" cy="1021353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xmlns="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20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xmlns="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967692" y="2783370"/>
              <a:ext cx="2889965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484164">
                <a:defRPr/>
              </a:pPr>
              <a:r>
                <a:rPr lang="en-US" altLang="zh-CN" sz="35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5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lang="zh-CN" altLang="en-US" sz="35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7718A5-FD89-4E3B-B502-199902CAE705}"/>
              </a:ext>
            </a:extLst>
          </p:cNvPr>
          <p:cNvSpPr/>
          <p:nvPr/>
        </p:nvSpPr>
        <p:spPr>
          <a:xfrm>
            <a:off x="2324184" y="1316408"/>
            <a:ext cx="7902053" cy="344709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C7718A5-FD89-4E3B-B502-199902CAE705}"/>
              </a:ext>
            </a:extLst>
          </p:cNvPr>
          <p:cNvSpPr/>
          <p:nvPr/>
        </p:nvSpPr>
        <p:spPr>
          <a:xfrm>
            <a:off x="2224584" y="4654319"/>
            <a:ext cx="8393373" cy="17851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492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Cùng tìm hiểu">
            <a:extLst>
              <a:ext uri="{FF2B5EF4-FFF2-40B4-BE49-F238E27FC236}">
                <a16:creationId xmlns:a16="http://schemas.microsoft.com/office/drawing/2014/main" xmlns="" id="{189A2C43-864D-44FC-9610-42F20360CD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53" y="3016614"/>
            <a:ext cx="853440" cy="853440"/>
          </a:xfrm>
          <a:prstGeom prst="rect">
            <a:avLst/>
          </a:prstGeom>
        </p:spPr>
      </p:pic>
      <p:sp>
        <p:nvSpPr>
          <p:cNvPr id="3" name="Câu hỏi 1">
            <a:extLst>
              <a:ext uri="{FF2B5EF4-FFF2-40B4-BE49-F238E27FC236}">
                <a16:creationId xmlns:a16="http://schemas.microsoft.com/office/drawing/2014/main" xmlns="" id="{AC7A8DD6-C14A-4343-85F4-F8125D0B5843}"/>
              </a:ext>
            </a:extLst>
          </p:cNvPr>
          <p:cNvSpPr txBox="1"/>
          <p:nvPr/>
        </p:nvSpPr>
        <p:spPr>
          <a:xfrm>
            <a:off x="1260143" y="2965676"/>
            <a:ext cx="10231271" cy="1600434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just" defTabSz="90387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4251" y="180138"/>
            <a:ext cx="51591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ạ!”</a:t>
            </a:r>
          </a:p>
          <a:p>
            <a:pPr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260144" y="4766953"/>
            <a:ext cx="102312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336877" y="2726166"/>
            <a:ext cx="45242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3226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 1">
            <a:extLst>
              <a:ext uri="{FF2B5EF4-FFF2-40B4-BE49-F238E27FC236}">
                <a16:creationId xmlns:a16="http://schemas.microsoft.com/office/drawing/2014/main" xmlns="" id="{7D3DDF07-556F-475B-B401-7C0068FE7CFE}"/>
              </a:ext>
            </a:extLst>
          </p:cNvPr>
          <p:cNvSpPr txBox="1"/>
          <p:nvPr/>
        </p:nvSpPr>
        <p:spPr>
          <a:xfrm>
            <a:off x="1266668" y="0"/>
            <a:ext cx="10075317" cy="86177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Kí hiệu - Cùng tìm hiểu">
            <a:extLst>
              <a:ext uri="{FF2B5EF4-FFF2-40B4-BE49-F238E27FC236}">
                <a16:creationId xmlns:a16="http://schemas.microsoft.com/office/drawing/2014/main" xmlns="" id="{189A2C43-864D-44FC-9610-42F20360CD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0" y="126434"/>
            <a:ext cx="853440" cy="853440"/>
          </a:xfrm>
          <a:prstGeom prst="rect">
            <a:avLst/>
          </a:prstGeom>
        </p:spPr>
      </p:pic>
      <p:sp>
        <p:nvSpPr>
          <p:cNvPr id="13" name="Câu hỏi 1">
            <a:extLst>
              <a:ext uri="{FF2B5EF4-FFF2-40B4-BE49-F238E27FC236}">
                <a16:creationId xmlns:a16="http://schemas.microsoft.com/office/drawing/2014/main" xmlns="" id="{7D3DDF07-556F-475B-B401-7C0068FE7CFE}"/>
              </a:ext>
            </a:extLst>
          </p:cNvPr>
          <p:cNvSpPr txBox="1"/>
          <p:nvPr/>
        </p:nvSpPr>
        <p:spPr>
          <a:xfrm>
            <a:off x="2299048" y="3834426"/>
            <a:ext cx="7247261" cy="86177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r>
              <a:rPr lang="nl-NL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a. Tập viết, tập múa, tập hát.</a:t>
            </a:r>
            <a:endParaRPr lang="en-US" sz="4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âu hỏi 1">
            <a:extLst>
              <a:ext uri="{FF2B5EF4-FFF2-40B4-BE49-F238E27FC236}">
                <a16:creationId xmlns:a16="http://schemas.microsoft.com/office/drawing/2014/main" xmlns="" id="{7D3DDF07-556F-475B-B401-7C0068FE7CFE}"/>
              </a:ext>
            </a:extLst>
          </p:cNvPr>
          <p:cNvSpPr txBox="1"/>
          <p:nvPr/>
        </p:nvSpPr>
        <p:spPr>
          <a:xfrm>
            <a:off x="2374411" y="4644337"/>
            <a:ext cx="7042545" cy="86177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r>
              <a:rPr lang="nl-NL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b. Tập viết, </a:t>
            </a:r>
            <a:r>
              <a:rPr lang="nl-NL" sz="4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nl-NL" sz="4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nl-NL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 hát.</a:t>
            </a:r>
            <a:endParaRPr lang="en-US" sz="4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âu hỏi 1">
            <a:extLst>
              <a:ext uri="{FF2B5EF4-FFF2-40B4-BE49-F238E27FC236}">
                <a16:creationId xmlns:a16="http://schemas.microsoft.com/office/drawing/2014/main" xmlns="" id="{7D3DDF07-556F-475B-B401-7C0068FE7CFE}"/>
              </a:ext>
            </a:extLst>
          </p:cNvPr>
          <p:cNvSpPr txBox="1"/>
          <p:nvPr/>
        </p:nvSpPr>
        <p:spPr>
          <a:xfrm>
            <a:off x="2401407" y="5395559"/>
            <a:ext cx="7042544" cy="86177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r>
              <a:rPr lang="nl-NL" sz="4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c. Tập viết, tập đọc, tập </a:t>
            </a:r>
            <a:r>
              <a:rPr lang="nl-NL" sz="4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ăn.</a:t>
            </a:r>
            <a:endParaRPr lang="en-US" sz="4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03514" y="4644337"/>
            <a:ext cx="873456" cy="86177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0EFB1A-2D68-4F15-A36F-16DC46121F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9" y="861770"/>
            <a:ext cx="3510618" cy="2077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A9A127D-97FF-40A8-B6FA-DEAF0969B9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08" y="861770"/>
            <a:ext cx="3835928" cy="19651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7979141-6916-4D3D-9495-BE336CDF9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633" y="861770"/>
            <a:ext cx="3702101" cy="21703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A1875CB-4DD4-4C91-975B-7A8DC6BC7DA0}"/>
              </a:ext>
            </a:extLst>
          </p:cNvPr>
          <p:cNvGrpSpPr/>
          <p:nvPr/>
        </p:nvGrpSpPr>
        <p:grpSpPr>
          <a:xfrm>
            <a:off x="488373" y="2919458"/>
            <a:ext cx="2849881" cy="914968"/>
            <a:chOff x="539283" y="3308290"/>
            <a:chExt cx="2849881" cy="1016429"/>
          </a:xfrm>
        </p:grpSpPr>
        <p:pic>
          <p:nvPicPr>
            <p:cNvPr id="18" name="图片 71688" descr="9">
              <a:extLst>
                <a:ext uri="{FF2B5EF4-FFF2-40B4-BE49-F238E27FC236}">
                  <a16:creationId xmlns:a16="http://schemas.microsoft.com/office/drawing/2014/main" xmlns="" id="{406263FF-81D7-447B-BC5F-CFA35C7D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9283" y="3308290"/>
              <a:ext cx="2849881" cy="101642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文本框 71691">
              <a:extLst>
                <a:ext uri="{FF2B5EF4-FFF2-40B4-BE49-F238E27FC236}">
                  <a16:creationId xmlns:a16="http://schemas.microsoft.com/office/drawing/2014/main" xmlns="" id="{18979902-B409-417B-AD87-156245608C00}"/>
                </a:ext>
              </a:extLst>
            </p:cNvPr>
            <p:cNvSpPr txBox="1"/>
            <p:nvPr/>
          </p:nvSpPr>
          <p:spPr>
            <a:xfrm>
              <a:off x="693420" y="3424867"/>
              <a:ext cx="2585940" cy="5798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6585" tIns="43292" rIns="86585" bIns="43292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31095A9-4C08-481E-A496-3AA71D58CE33}"/>
              </a:ext>
            </a:extLst>
          </p:cNvPr>
          <p:cNvGrpSpPr/>
          <p:nvPr/>
        </p:nvGrpSpPr>
        <p:grpSpPr>
          <a:xfrm>
            <a:off x="4668331" y="2829868"/>
            <a:ext cx="2849881" cy="952368"/>
            <a:chOff x="457199" y="4480390"/>
            <a:chExt cx="2849881" cy="1016429"/>
          </a:xfrm>
        </p:grpSpPr>
        <p:pic>
          <p:nvPicPr>
            <p:cNvPr id="21" name="图片 71688" descr="9">
              <a:extLst>
                <a:ext uri="{FF2B5EF4-FFF2-40B4-BE49-F238E27FC236}">
                  <a16:creationId xmlns:a16="http://schemas.microsoft.com/office/drawing/2014/main" xmlns="" id="{9F53A6EC-E2B1-4159-AF5D-A73F0A75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199" y="4480390"/>
              <a:ext cx="2849881" cy="101642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文本框 71691">
              <a:extLst>
                <a:ext uri="{FF2B5EF4-FFF2-40B4-BE49-F238E27FC236}">
                  <a16:creationId xmlns:a16="http://schemas.microsoft.com/office/drawing/2014/main" xmlns="" id="{05CF7443-39EF-474A-B3F8-7B4D55B6F05A}"/>
                </a:ext>
              </a:extLst>
            </p:cNvPr>
            <p:cNvSpPr txBox="1"/>
            <p:nvPr/>
          </p:nvSpPr>
          <p:spPr>
            <a:xfrm>
              <a:off x="589169" y="4628223"/>
              <a:ext cx="2585940" cy="6188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6585" tIns="43292" rIns="86585" bIns="43292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endPara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D0D159-9681-41C5-993C-3D54266ED743}"/>
              </a:ext>
            </a:extLst>
          </p:cNvPr>
          <p:cNvGrpSpPr/>
          <p:nvPr/>
        </p:nvGrpSpPr>
        <p:grpSpPr>
          <a:xfrm>
            <a:off x="8706742" y="2892162"/>
            <a:ext cx="2849881" cy="942264"/>
            <a:chOff x="457199" y="4480390"/>
            <a:chExt cx="2849881" cy="1016429"/>
          </a:xfrm>
        </p:grpSpPr>
        <p:pic>
          <p:nvPicPr>
            <p:cNvPr id="24" name="图片 71688" descr="9">
              <a:extLst>
                <a:ext uri="{FF2B5EF4-FFF2-40B4-BE49-F238E27FC236}">
                  <a16:creationId xmlns:a16="http://schemas.microsoft.com/office/drawing/2014/main" xmlns="" id="{C5F79532-7ABF-4040-BCA1-EA54638FD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199" y="4480390"/>
              <a:ext cx="2849881" cy="101642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文本框 71691">
              <a:extLst>
                <a:ext uri="{FF2B5EF4-FFF2-40B4-BE49-F238E27FC236}">
                  <a16:creationId xmlns:a16="http://schemas.microsoft.com/office/drawing/2014/main" xmlns="" id="{0C281CCD-8E09-4F11-A88D-CD54466586D5}"/>
                </a:ext>
              </a:extLst>
            </p:cNvPr>
            <p:cNvSpPr txBox="1"/>
            <p:nvPr/>
          </p:nvSpPr>
          <p:spPr>
            <a:xfrm>
              <a:off x="589169" y="4628223"/>
              <a:ext cx="2585940" cy="5798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6585" tIns="43292" rIns="86585" bIns="43292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endPara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5312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">
            <a:extLst>
              <a:ext uri="{FF2B5EF4-FFF2-40B4-BE49-F238E27FC236}">
                <a16:creationId xmlns:a16="http://schemas.microsoft.com/office/drawing/2014/main" xmlns="" id="{8705F436-5F12-4397-A086-0E39672D80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91545"/>
            <a:ext cx="12192000" cy="18664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DC6179-EE07-49EA-9F47-D76CF269673B}"/>
              </a:ext>
            </a:extLst>
          </p:cNvPr>
          <p:cNvSpPr txBox="1"/>
          <p:nvPr/>
        </p:nvSpPr>
        <p:spPr>
          <a:xfrm>
            <a:off x="959406" y="162383"/>
            <a:ext cx="11232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800" b="1" kern="0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3.</a:t>
            </a:r>
            <a:r>
              <a:rPr lang="en-US" sz="4800" b="1" kern="0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vi-VN" sz="4800" b="1" kern="0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Tìm trong khổ thơ thứ 3 câu thơ </a:t>
            </a:r>
            <a:r>
              <a:rPr lang="en-US" sz="4800" b="1" kern="0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      </a:t>
            </a:r>
            <a:r>
              <a:rPr lang="vi-VN" sz="4800" b="1" kern="0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thể </a:t>
            </a:r>
            <a:r>
              <a:rPr lang="vi-VN" sz="4800" b="1" kern="0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hiện tình cảm của bạn nhỏ với cô giáo</a:t>
            </a:r>
            <a:r>
              <a:rPr lang="vi-VN" sz="4800" b="1" kern="0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.</a:t>
            </a:r>
            <a:endParaRPr lang="vi-VN" sz="4800" b="1" kern="0" dirty="0">
              <a:solidFill>
                <a:srgbClr val="00B05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32C7A85-91D4-49F8-9DE6-5671FBD0B9B5}"/>
              </a:ext>
            </a:extLst>
          </p:cNvPr>
          <p:cNvSpPr/>
          <p:nvPr/>
        </p:nvSpPr>
        <p:spPr>
          <a:xfrm>
            <a:off x="2970660" y="2191333"/>
            <a:ext cx="69148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Những lời cô giáo giảng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Ấm trang vở thơm tho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Yêu thương em ngắm mãi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Những điểm mười cô cho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vi-VN" sz="4800" kern="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A27A0AD-3BEA-4D46-BA54-183AC04B27AB}"/>
              </a:ext>
            </a:extLst>
          </p:cNvPr>
          <p:cNvCxnSpPr>
            <a:cxnSpLocks/>
          </p:cNvCxnSpPr>
          <p:nvPr/>
        </p:nvCxnSpPr>
        <p:spPr>
          <a:xfrm>
            <a:off x="3157182" y="4352972"/>
            <a:ext cx="6259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í hiệu - Cùng tìm hiểu">
            <a:extLst>
              <a:ext uri="{FF2B5EF4-FFF2-40B4-BE49-F238E27FC236}">
                <a16:creationId xmlns:a16="http://schemas.microsoft.com/office/drawing/2014/main" xmlns="" id="{189A2C43-864D-44FC-9610-42F20360CD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6" y="219076"/>
            <a:ext cx="853440" cy="853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16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9C58F03D-27E2-4862-AF08-C98CF4EF91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D6F4D223-1533-4289-93C5-10B8A40AB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xmlns="" id="{BDA019F0-35E5-434A-BDE5-3F65EBFDBF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5851616A-F866-42C2-943B-FDE0A78E1C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xmlns="" id="{090EA124-A335-40BA-81AC-DD5142BD19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1" name="组合 83">
            <a:extLst>
              <a:ext uri="{FF2B5EF4-FFF2-40B4-BE49-F238E27FC236}">
                <a16:creationId xmlns:a16="http://schemas.microsoft.com/office/drawing/2014/main" xmlns="" id="{6726D8AE-5BAE-4D53-A47D-BC9472FCD02F}"/>
              </a:ext>
            </a:extLst>
          </p:cNvPr>
          <p:cNvGrpSpPr/>
          <p:nvPr/>
        </p:nvGrpSpPr>
        <p:grpSpPr>
          <a:xfrm>
            <a:off x="-12143" y="5717175"/>
            <a:ext cx="12203723" cy="1123362"/>
            <a:chOff x="-17585" y="5729324"/>
            <a:chExt cx="12203723" cy="1123362"/>
          </a:xfrm>
        </p:grpSpPr>
        <p:pic>
          <p:nvPicPr>
            <p:cNvPr id="32" name="图片 84">
              <a:extLst>
                <a:ext uri="{FF2B5EF4-FFF2-40B4-BE49-F238E27FC236}">
                  <a16:creationId xmlns:a16="http://schemas.microsoft.com/office/drawing/2014/main" xmlns="" id="{002AC876-7097-426A-B3E8-9BE1427B3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>
              <a:extLst>
                <a:ext uri="{FF2B5EF4-FFF2-40B4-BE49-F238E27FC236}">
                  <a16:creationId xmlns:a16="http://schemas.microsoft.com/office/drawing/2014/main" xmlns="" id="{21EDAA08-91AA-4BF1-8D44-9498D5B75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7" name="图片 3">
            <a:extLst>
              <a:ext uri="{FF2B5EF4-FFF2-40B4-BE49-F238E27FC236}">
                <a16:creationId xmlns:a16="http://schemas.microsoft.com/office/drawing/2014/main" xmlns="" id="{09695089-B2DC-4E4A-ABEC-985FE97D0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1868" y="4745990"/>
            <a:ext cx="1772339" cy="2309717"/>
          </a:xfrm>
          <a:prstGeom prst="rect">
            <a:avLst/>
          </a:prstGeom>
        </p:spPr>
      </p:pic>
      <p:pic>
        <p:nvPicPr>
          <p:cNvPr id="38" name="图片 8">
            <a:extLst>
              <a:ext uri="{FF2B5EF4-FFF2-40B4-BE49-F238E27FC236}">
                <a16:creationId xmlns:a16="http://schemas.microsoft.com/office/drawing/2014/main" xmlns="" id="{0B096C13-7AE0-4811-A2D4-C58D573A6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9332" y="4745990"/>
            <a:ext cx="1401303" cy="2189595"/>
          </a:xfrm>
          <a:prstGeom prst="rect">
            <a:avLst/>
          </a:prstGeom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xmlns="" id="{8CC03813-8A0F-44E3-8C2E-14954DE0B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7258" y="5418161"/>
            <a:ext cx="2516097" cy="14398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49CBAA-2DEA-4037-B99C-E131B2C016F8}"/>
              </a:ext>
            </a:extLst>
          </p:cNvPr>
          <p:cNvSpPr txBox="1"/>
          <p:nvPr/>
        </p:nvSpPr>
        <p:spPr>
          <a:xfrm>
            <a:off x="1226819" y="295445"/>
            <a:ext cx="10373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4.  </a:t>
            </a:r>
            <a:r>
              <a:rPr lang="vi-VN" sz="4800" b="1" kern="0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Em có thể làm những gì để </a:t>
            </a:r>
            <a:r>
              <a:rPr lang="en-US" sz="4800" b="1" kern="0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         </a:t>
            </a:r>
            <a:r>
              <a:rPr lang="vi-VN" sz="4800" b="1" kern="0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thể </a:t>
            </a:r>
            <a:r>
              <a:rPr lang="vi-VN" sz="4800" b="1" kern="0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hiện tình cảm yêu quý với thầy cô?</a:t>
            </a:r>
            <a:endParaRPr lang="en-US" sz="4800" b="1" kern="0" dirty="0">
              <a:solidFill>
                <a:srgbClr val="00B05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6" name="Picture 2" descr="Student Teachers Day, Cartoon girls and teachers, love, cartoon Character,  child png | PNGWing">
            <a:extLst>
              <a:ext uri="{FF2B5EF4-FFF2-40B4-BE49-F238E27FC236}">
                <a16:creationId xmlns:a16="http://schemas.microsoft.com/office/drawing/2014/main" xmlns="" id="{3F502B02-F032-46DD-B10E-BE19042DA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09" b="97876" l="10000" r="90000">
                        <a14:foregroundMark x1="38696" y1="34540" x2="45652" y2="45083"/>
                        <a14:foregroundMark x1="56522" y1="51141" x2="62609" y2="53344"/>
                        <a14:foregroundMark x1="65326" y1="51141" x2="69891" y2="53816"/>
                        <a14:foregroundMark x1="45326" y1="86861" x2="45652" y2="93706"/>
                        <a14:foregroundMark x1="32935" y1="88198" x2="35000" y2="92998"/>
                        <a14:backgroundMark x1="39891" y1="79622" x2="39891" y2="87333"/>
                        <a14:backgroundMark x1="49891" y1="83399" x2="51413" y2="88592"/>
                        <a14:backgroundMark x1="61957" y1="83163" x2="60761" y2="88198"/>
                        <a14:backgroundMark x1="68370" y1="82927" x2="68370" y2="89536"/>
                        <a14:backgroundMark x1="60761" y1="82533" x2="61087" y2="85995"/>
                        <a14:backgroundMark x1="48370" y1="79229" x2="48370" y2="85130"/>
                        <a14:backgroundMark x1="31087" y1="78521" x2="31739" y2="84028"/>
                        <a14:backgroundMark x1="67391" y1="81589" x2="68370" y2="88592"/>
                        <a14:backgroundMark x1="60435" y1="89693" x2="60435" y2="92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868" y="1865105"/>
            <a:ext cx="3048767" cy="415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048DD27-A84E-43B3-99A1-E24147CEBC37}"/>
              </a:ext>
            </a:extLst>
          </p:cNvPr>
          <p:cNvSpPr txBox="1"/>
          <p:nvPr/>
        </p:nvSpPr>
        <p:spPr>
          <a:xfrm>
            <a:off x="667704" y="1865105"/>
            <a:ext cx="90085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800" kern="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Em</a:t>
            </a:r>
            <a:r>
              <a:rPr lang="en-US" sz="4800" kern="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có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thể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làm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những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việc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để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     </a:t>
            </a:r>
            <a:r>
              <a:rPr lang="en-US" sz="4800" kern="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thể</a:t>
            </a:r>
            <a:r>
              <a:rPr lang="en-US" sz="4800" kern="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hiện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tình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cảm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với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thầy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cô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: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ngoan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ngoãn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lễ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phép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vâng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lời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thầy</a:t>
            </a:r>
            <a:r>
              <a:rPr lang="en-US" sz="4800" kern="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cô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cố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gắng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hành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      </a:t>
            </a:r>
            <a:r>
              <a:rPr lang="en-US" sz="4800" kern="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chăm</a:t>
            </a:r>
            <a:r>
              <a:rPr lang="en-US" sz="4800" kern="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chỉ</a:t>
            </a:r>
            <a:r>
              <a:rPr lang="en-US" sz="4800" kern="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.</a:t>
            </a:r>
          </a:p>
        </p:txBody>
      </p:sp>
      <p:pic>
        <p:nvPicPr>
          <p:cNvPr id="19" name="Kí hiệu - Cùng tìm hiểu">
            <a:extLst>
              <a:ext uri="{FF2B5EF4-FFF2-40B4-BE49-F238E27FC236}">
                <a16:creationId xmlns:a16="http://schemas.microsoft.com/office/drawing/2014/main" xmlns="" id="{189A2C43-864D-44FC-9610-42F20360CD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" y="489782"/>
            <a:ext cx="853440" cy="853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047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HP\OneDrive\Desktop\Screenshot_1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75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8B27682-2E3A-4727-8C6D-D7E4759E7117}"/>
              </a:ext>
            </a:extLst>
          </p:cNvPr>
          <p:cNvSpPr/>
          <p:nvPr/>
        </p:nvSpPr>
        <p:spPr>
          <a:xfrm>
            <a:off x="2415654" y="1985367"/>
            <a:ext cx="7615450" cy="317009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ctr"/>
            <a:r>
              <a:rPr lang="vi-VN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 giáo yêu thương và dạy em nhiều điều hay.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BBFA0A6-D701-4AF6-BBE6-5C575C0B5DF3}"/>
              </a:ext>
            </a:extLst>
          </p:cNvPr>
          <p:cNvSpPr/>
          <p:nvPr/>
        </p:nvSpPr>
        <p:spPr>
          <a:xfrm>
            <a:off x="2702256" y="510419"/>
            <a:ext cx="7328848" cy="94384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914354"/>
            <a:r>
              <a:rPr lang="en-US" sz="5300" b="1" dirty="0">
                <a:solidFill>
                  <a:srgbClr val="FF0000"/>
                </a:solidFill>
                <a:latin typeface="TimesNewRomanPS-ItalicMT"/>
              </a:rPr>
              <a:t>NỘI DUNG BÀI ĐỌC</a:t>
            </a:r>
            <a:endParaRPr lang="en-US" sz="5300" b="1" dirty="0">
              <a:solidFill>
                <a:srgbClr val="FF000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53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BBFA0A6-D701-4AF6-BBE6-5C575C0B5DF3}"/>
              </a:ext>
            </a:extLst>
          </p:cNvPr>
          <p:cNvSpPr/>
          <p:nvPr/>
        </p:nvSpPr>
        <p:spPr>
          <a:xfrm>
            <a:off x="3981720" y="1676491"/>
            <a:ext cx="6923964" cy="94384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914354"/>
            <a:r>
              <a:rPr lang="en-US" sz="5300" b="1" dirty="0">
                <a:solidFill>
                  <a:srgbClr val="FF0000"/>
                </a:solidFill>
                <a:latin typeface="TimesNewRomanPS-ItalicMT"/>
              </a:rPr>
              <a:t>LIÊN HỆ BẢN THÂN</a:t>
            </a:r>
          </a:p>
        </p:txBody>
      </p:sp>
      <p:sp>
        <p:nvSpPr>
          <p:cNvPr id="4" name="Rectangle 3"/>
          <p:cNvSpPr/>
          <p:nvPr/>
        </p:nvSpPr>
        <p:spPr>
          <a:xfrm>
            <a:off x="4421873" y="3491173"/>
            <a:ext cx="64838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 quý thầy cô, </a:t>
            </a:r>
            <a:r>
              <a:rPr lang="vi-VN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 </a:t>
            </a:r>
            <a:r>
              <a:rPr lang="vi-VN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 học hành.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677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983700" y="-139122"/>
            <a:ext cx="1787184" cy="15004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869696" y="-129692"/>
            <a:ext cx="1787184" cy="150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060917" y="889000"/>
            <a:ext cx="6476539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42" y="1184003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52900350-A3C0-4431-85E6-C054270022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495" y="-1488744"/>
            <a:ext cx="609600" cy="609600"/>
          </a:xfrm>
          <a:prstGeom prst="rect">
            <a:avLst/>
          </a:prstGeom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92BCE9D-B8B7-4639-BE8E-D2AA26B695CD}"/>
              </a:ext>
            </a:extLst>
          </p:cNvPr>
          <p:cNvSpPr txBox="1"/>
          <p:nvPr/>
        </p:nvSpPr>
        <p:spPr>
          <a:xfrm>
            <a:off x="2796254" y="1917497"/>
            <a:ext cx="5149383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Hoạt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động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3:</a:t>
            </a:r>
          </a:p>
          <a:p>
            <a:pPr algn="ctr">
              <a:defRPr/>
            </a:pP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Luyện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đọc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lại</a:t>
            </a:r>
            <a:endParaRPr lang="en-US" altLang="zh-CN" sz="6000" b="1" dirty="0">
              <a:solidFill>
                <a:srgbClr val="FF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7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8337" y="1530691"/>
            <a:ext cx="4892596" cy="2092430"/>
            <a:chOff x="3054489" y="631742"/>
            <a:chExt cx="6785439" cy="2826130"/>
          </a:xfrm>
        </p:grpSpPr>
        <p:sp>
          <p:nvSpPr>
            <p:cNvPr id="7" name="Rectangle 6"/>
            <p:cNvSpPr/>
            <p:nvPr/>
          </p:nvSpPr>
          <p:spPr>
            <a:xfrm>
              <a:off x="3054489" y="631742"/>
              <a:ext cx="6785439" cy="1191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3348090" y="631742"/>
              <a:ext cx="6198239" cy="282613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F9D6C7"/>
            </a:solidFill>
            <a:ln w="12700" cap="flat" cmpd="sng" algn="ctr">
              <a:solidFill>
                <a:srgbClr val="ED8C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48090" y="703808"/>
              <a:ext cx="5988189" cy="2618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Em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sẽ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đọc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bài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lang="en-US" altLang="zh-CN" sz="4000" b="1" kern="0" dirty="0" err="1" smtClean="0">
                  <a:solidFill>
                    <a:srgbClr val="008000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đọc</a:t>
              </a:r>
              <a:r>
                <a:rPr kumimoji="0" lang="en-US" altLang="zh-CN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với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giọng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đọc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  </a:t>
              </a:r>
              <a:r>
                <a:rPr kumimoji="0" lang="en-US" altLang="zh-CN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như</a:t>
              </a:r>
              <a:r>
                <a:rPr kumimoji="0" lang="en-US" altLang="zh-CN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thế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nào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inpin heiti" charset="-122"/>
                  <a:cs typeface="Times New Roman" pitchFamily="18" charset="0"/>
                </a:rPr>
                <a:t>?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C415D2A-E294-4E6B-969B-3DCF22E92E1B}"/>
              </a:ext>
            </a:extLst>
          </p:cNvPr>
          <p:cNvSpPr/>
          <p:nvPr/>
        </p:nvSpPr>
        <p:spPr>
          <a:xfrm>
            <a:off x="387916" y="3806882"/>
            <a:ext cx="3446147" cy="219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 đọc </a:t>
            </a:r>
          </a:p>
          <a:p>
            <a:pPr algn="ctr">
              <a:spcAft>
                <a:spcPts val="1000"/>
              </a:spcAft>
            </a:pP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 nhàng, </a:t>
            </a:r>
            <a:endParaRPr lang="nl-NL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nl-N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cảm.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95274F-959B-4C91-A454-E0F55ABC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8" r="21653" b="2924"/>
          <a:stretch/>
        </p:blipFill>
        <p:spPr>
          <a:xfrm>
            <a:off x="4612805" y="333269"/>
            <a:ext cx="5092669" cy="5678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814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11224" y="599650"/>
            <a:ext cx="6785439" cy="119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4E6E9C-3782-4B88-A5BB-ADAF17436198}"/>
              </a:ext>
            </a:extLst>
          </p:cNvPr>
          <p:cNvSpPr txBox="1"/>
          <p:nvPr/>
        </p:nvSpPr>
        <p:spPr>
          <a:xfrm>
            <a:off x="3990137" y="487327"/>
            <a:ext cx="4027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</a:t>
            </a:r>
            <a:r>
              <a:rPr lang="en-US" sz="40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40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lớp</a:t>
            </a:r>
            <a:r>
              <a:rPr lang="en-US" sz="40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endParaRPr lang="vi-VN" sz="4000" b="1" kern="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5790EBA-D90E-4DF1-AFFD-B32780A13890}"/>
              </a:ext>
            </a:extLst>
          </p:cNvPr>
          <p:cNvSpPr txBox="1"/>
          <p:nvPr/>
        </p:nvSpPr>
        <p:spPr>
          <a:xfrm>
            <a:off x="3952050" y="1321433"/>
            <a:ext cx="516504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 </a:t>
            </a:r>
            <a:r>
              <a:rPr lang="vi-VN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dạy em tập viết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Gió đưa thoảng hương nhài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Nắng ghé vào cửa lớp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Xem chúng em học </a:t>
            </a:r>
            <a:r>
              <a:rPr lang="vi-VN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vi-VN" sz="2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Những lời cô giáo giảng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Ấm trang vở thơm tho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Yêu thương em ngắm mãi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Những điểm mười cô </a:t>
            </a:r>
            <a:r>
              <a:rPr lang="vi-VN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327CF7E-DFA3-4701-8830-858E42D496F3}"/>
              </a:ext>
            </a:extLst>
          </p:cNvPr>
          <p:cNvSpPr txBox="1"/>
          <p:nvPr/>
        </p:nvSpPr>
        <p:spPr>
          <a:xfrm>
            <a:off x="5904685" y="5784193"/>
            <a:ext cx="3465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Nguyễn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Xuân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Sanh</a:t>
            </a:r>
            <a:endParaRPr lang="vi-VN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6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30873" y="-38104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400495" y="668651"/>
            <a:ext cx="536512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ạ!”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495" y="543362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60738" y="546461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20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P\OneDrive\Desktop\Screenshot_15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58" y="636722"/>
            <a:ext cx="4832445" cy="580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1" y="382092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1" y="2308682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1" y="4312741"/>
            <a:ext cx="527050" cy="213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674541" y="766267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8201" y="2751912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701837" y="4712121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89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983700" y="-139122"/>
            <a:ext cx="1787184" cy="15004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869696" y="-129692"/>
            <a:ext cx="1787184" cy="150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91069" y="889000"/>
            <a:ext cx="8346387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42" y="1184003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52900350-A3C0-4431-85E6-C054270022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495" y="-1488744"/>
            <a:ext cx="609600" cy="609600"/>
          </a:xfrm>
          <a:prstGeom prst="rect">
            <a:avLst/>
          </a:prstGeom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92BCE9D-B8B7-4639-BE8E-D2AA26B695CD}"/>
              </a:ext>
            </a:extLst>
          </p:cNvPr>
          <p:cNvSpPr txBox="1"/>
          <p:nvPr/>
        </p:nvSpPr>
        <p:spPr>
          <a:xfrm>
            <a:off x="1121510" y="1917497"/>
            <a:ext cx="6553566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Hoạt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động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4:</a:t>
            </a:r>
          </a:p>
          <a:p>
            <a:pPr algn="ctr">
              <a:defRPr/>
            </a:pP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Luyện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tập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mở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rộng</a:t>
            </a:r>
            <a:endParaRPr lang="en-US" altLang="zh-CN" sz="6000" b="1" dirty="0">
              <a:solidFill>
                <a:srgbClr val="FF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41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B52674C-3BBE-4F8B-9C4D-9E49A1C8F9FD}"/>
              </a:ext>
            </a:extLst>
          </p:cNvPr>
          <p:cNvGrpSpPr/>
          <p:nvPr/>
        </p:nvGrpSpPr>
        <p:grpSpPr>
          <a:xfrm>
            <a:off x="2400299" y="668640"/>
            <a:ext cx="8722625" cy="2249358"/>
            <a:chOff x="15336" y="1924207"/>
            <a:chExt cx="10103859" cy="2249358"/>
          </a:xfrm>
        </p:grpSpPr>
        <p:pic>
          <p:nvPicPr>
            <p:cNvPr id="16" name="Kí hiệu - Khám phá &amp; Luyện tập">
              <a:extLst>
                <a:ext uri="{FF2B5EF4-FFF2-40B4-BE49-F238E27FC236}">
                  <a16:creationId xmlns:a16="http://schemas.microsoft.com/office/drawing/2014/main" xmlns="" id="{E303C039-3707-4FFB-AA3C-628A4D425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36" y="1924207"/>
              <a:ext cx="811889" cy="6389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4D3B964-CFA4-4E3A-A190-2349A29EEE12}"/>
                </a:ext>
              </a:extLst>
            </p:cNvPr>
            <p:cNvSpPr txBox="1"/>
            <p:nvPr/>
          </p:nvSpPr>
          <p:spPr>
            <a:xfrm>
              <a:off x="1144859" y="1957504"/>
              <a:ext cx="5921371" cy="7694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thương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C4CF47C-86EA-4989-BEB0-255DE01F86EE}"/>
                </a:ext>
              </a:extLst>
            </p:cNvPr>
            <p:cNvSpPr txBox="1"/>
            <p:nvPr/>
          </p:nvSpPr>
          <p:spPr>
            <a:xfrm>
              <a:off x="466634" y="2727015"/>
              <a:ext cx="9652561" cy="1446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bưu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thiếp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chúc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mừng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hoặc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thầy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cô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CB0F71-FBC8-49B0-B8E7-5D26761A74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24" y="3581176"/>
            <a:ext cx="6048010" cy="3618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D08AA9-983A-4E42-A078-0DD5D3160E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47" y="2947114"/>
            <a:ext cx="5598144" cy="3042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25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452D06F-3A4E-4E8F-A69D-33C40E822CD7}"/>
              </a:ext>
            </a:extLst>
          </p:cNvPr>
          <p:cNvGrpSpPr/>
          <p:nvPr/>
        </p:nvGrpSpPr>
        <p:grpSpPr>
          <a:xfrm>
            <a:off x="177422" y="182173"/>
            <a:ext cx="7375804" cy="4618428"/>
            <a:chOff x="489148" y="622080"/>
            <a:chExt cx="6293857" cy="41785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605FE03E-21CD-4039-831E-95BBDF7B87D4}"/>
                </a:ext>
              </a:extLst>
            </p:cNvPr>
            <p:cNvGrpSpPr/>
            <p:nvPr/>
          </p:nvGrpSpPr>
          <p:grpSpPr>
            <a:xfrm>
              <a:off x="489148" y="622080"/>
              <a:ext cx="6293857" cy="4178520"/>
              <a:chOff x="489148" y="622080"/>
              <a:chExt cx="6293857" cy="417852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FEBBBBDF-8B06-4F96-9375-DDB7E01D59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9148" y="990600"/>
                <a:ext cx="6293857" cy="38100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708B9404-3527-49F6-AEAD-7F394C87F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60647" y="622080"/>
                <a:ext cx="3350859" cy="877606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3AF692D-4EC9-411C-9202-F86031E07ACD}"/>
                </a:ext>
              </a:extLst>
            </p:cNvPr>
            <p:cNvSpPr txBox="1"/>
            <p:nvPr/>
          </p:nvSpPr>
          <p:spPr>
            <a:xfrm>
              <a:off x="2906180" y="737717"/>
              <a:ext cx="1454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GỢI Ý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8ABBF1D-2554-406B-AB8F-11792BC073D3}"/>
              </a:ext>
            </a:extLst>
          </p:cNvPr>
          <p:cNvGrpSpPr/>
          <p:nvPr/>
        </p:nvGrpSpPr>
        <p:grpSpPr>
          <a:xfrm>
            <a:off x="1709897" y="4544704"/>
            <a:ext cx="3581400" cy="2405960"/>
            <a:chOff x="1197026" y="4232126"/>
            <a:chExt cx="3751815" cy="26307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6260B90-A128-4CC6-936A-BBCA333AC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BC53C12-63E9-4639-AC0D-B27AEEE51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CCD71E-E8E4-41F7-94A0-8C4384C4CA62}"/>
              </a:ext>
            </a:extLst>
          </p:cNvPr>
          <p:cNvSpPr txBox="1"/>
          <p:nvPr/>
        </p:nvSpPr>
        <p:spPr>
          <a:xfrm>
            <a:off x="532264" y="1178535"/>
            <a:ext cx="6728346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nl-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Lời chúc mừng hoặc cảm ơn </a:t>
            </a:r>
            <a:r>
              <a:rPr lang="nl-NL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thầy </a:t>
            </a:r>
            <a:r>
              <a:rPr lang="nl-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 nhân dịp gì?</a:t>
            </a:r>
            <a:endParaRPr lang="en-US" sz="36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nl-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Nội dung lời chúc mừng hoặc cảm ơn.</a:t>
            </a:r>
            <a:endParaRPr lang="en-US" sz="36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nl-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Họ và tên người nhận, người gửi. </a:t>
            </a:r>
            <a:endParaRPr lang="en-US" sz="36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A1DA33-9885-49D0-99FD-312A254CD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519" y="667173"/>
            <a:ext cx="3389746" cy="2261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4B544A6-9971-4788-9C6C-277E82DF0E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25" y="2779572"/>
            <a:ext cx="3896333" cy="303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CB0F71-FBC8-49B0-B8E7-5D26761A74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0" y="0"/>
            <a:ext cx="938966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AD7774F-4756-451F-AFD4-ABFCC314BAE8}"/>
              </a:ext>
            </a:extLst>
          </p:cNvPr>
          <p:cNvSpPr/>
          <p:nvPr/>
        </p:nvSpPr>
        <p:spPr>
          <a:xfrm>
            <a:off x="2929098" y="2563403"/>
            <a:ext cx="638549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ngày nhà giáo Việt Nam 20/11,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CA8D017-65F2-455D-A7AC-6B9D1D2B7203}"/>
              </a:ext>
            </a:extLst>
          </p:cNvPr>
          <p:cNvSpPr/>
          <p:nvPr/>
        </p:nvSpPr>
        <p:spPr>
          <a:xfrm>
            <a:off x="4959979" y="4323849"/>
            <a:ext cx="2820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sinh của cô</a:t>
            </a:r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48B064-75E9-43C2-9937-FCF042BAC459}"/>
              </a:ext>
            </a:extLst>
          </p:cNvPr>
          <p:cNvSpPr/>
          <p:nvPr/>
        </p:nvSpPr>
        <p:spPr>
          <a:xfrm>
            <a:off x="5434640" y="4748302"/>
            <a:ext cx="1838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Mai</a:t>
            </a:r>
            <a:endParaRPr lang="en-US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165D2B1-7C11-43E4-B87B-2E65B870E522}"/>
              </a:ext>
            </a:extLst>
          </p:cNvPr>
          <p:cNvSpPr/>
          <p:nvPr/>
        </p:nvSpPr>
        <p:spPr>
          <a:xfrm>
            <a:off x="2558674" y="3063516"/>
            <a:ext cx="63260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kính chúc cô luôn </a:t>
            </a:r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 xinh đẹp, </a:t>
            </a:r>
            <a:endParaRPr lang="en-US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E080A31-4E80-470A-A838-EBC9FB9DEAB1}"/>
              </a:ext>
            </a:extLst>
          </p:cNvPr>
          <p:cNvSpPr/>
          <p:nvPr/>
        </p:nvSpPr>
        <p:spPr>
          <a:xfrm>
            <a:off x="2592512" y="3525974"/>
            <a:ext cx="5889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 khỏe để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dìu dắt chúng </a:t>
            </a:r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D7774F-4756-451F-AFD4-ABFCC314BAE8}"/>
              </a:ext>
            </a:extLst>
          </p:cNvPr>
          <p:cNvSpPr/>
          <p:nvPr/>
        </p:nvSpPr>
        <p:spPr>
          <a:xfrm>
            <a:off x="2959065" y="2085631"/>
            <a:ext cx="343056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 gửi cô Lam!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E080A31-4E80-470A-A838-EBC9FB9DEAB1}"/>
              </a:ext>
            </a:extLst>
          </p:cNvPr>
          <p:cNvSpPr/>
          <p:nvPr/>
        </p:nvSpPr>
        <p:spPr>
          <a:xfrm>
            <a:off x="2592512" y="3959628"/>
            <a:ext cx="2009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 người.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0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0A674180-CD83-4482-ADD3-15FCD75E8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83120" y="-2315500"/>
            <a:ext cx="12429513" cy="113642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A8EBED37-86F3-4721-8426-64590A2C3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9" y="167884"/>
            <a:ext cx="1525393" cy="1562935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DD1D64F8-B04F-4DB2-BC3E-14C348923753}"/>
              </a:ext>
            </a:extLst>
          </p:cNvPr>
          <p:cNvSpPr/>
          <p:nvPr/>
        </p:nvSpPr>
        <p:spPr>
          <a:xfrm>
            <a:off x="2228214" y="2094101"/>
            <a:ext cx="8250315" cy="1459994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CEDA62FC-BC9F-4F50-A944-34DA1292B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59" y="885184"/>
            <a:ext cx="6607346" cy="1451810"/>
          </a:xfrm>
          <a:prstGeom prst="rect">
            <a:avLst/>
          </a:prstGeom>
        </p:spPr>
      </p:pic>
      <p:sp>
        <p:nvSpPr>
          <p:cNvPr id="10" name="文本框 18">
            <a:extLst>
              <a:ext uri="{FF2B5EF4-FFF2-40B4-BE49-F238E27FC236}">
                <a16:creationId xmlns:a16="http://schemas.microsoft.com/office/drawing/2014/main" xmlns="" id="{D4BDC864-D7E1-4B78-9294-6E9305DD1C34}"/>
              </a:ext>
            </a:extLst>
          </p:cNvPr>
          <p:cNvSpPr txBox="1"/>
          <p:nvPr/>
        </p:nvSpPr>
        <p:spPr>
          <a:xfrm>
            <a:off x="2652632" y="2370976"/>
            <a:ext cx="72904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u="sng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Bài</a:t>
            </a:r>
            <a:r>
              <a:rPr lang="en-US" altLang="zh-CN" sz="6000" b="1" u="sng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u="sng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3: </a:t>
            </a:r>
            <a:r>
              <a:rPr lang="en-US" sz="6000" b="1" spc="-5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-5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6000"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-5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-5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6000" b="1" u="sng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endParaRPr lang="zh-CN" altLang="en-US" sz="6000" b="1" u="sng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05882" y="4743669"/>
            <a:ext cx="4147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6096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4000" b="1" kern="0" dirty="0">
                <a:solidFill>
                  <a:srgbClr val="0033CC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(</a:t>
            </a:r>
            <a:r>
              <a:rPr lang="en-US" altLang="zh-CN" sz="4000" b="1" kern="0" dirty="0" err="1">
                <a:solidFill>
                  <a:srgbClr val="0033CC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trang</a:t>
            </a:r>
            <a:r>
              <a:rPr lang="en-US" altLang="zh-CN" sz="4000" b="1" kern="0" dirty="0">
                <a:solidFill>
                  <a:srgbClr val="0033CC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kern="0" dirty="0" smtClean="0">
                <a:solidFill>
                  <a:srgbClr val="0033CC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138, 139)</a:t>
            </a:r>
            <a:endParaRPr lang="zh-CN" altLang="en-US" sz="4000" b="1" kern="0" dirty="0">
              <a:solidFill>
                <a:srgbClr val="0033CC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xmlns="" id="{DAE26DB0-0DF8-4C82-9D5A-C8B40ABA241A}"/>
              </a:ext>
            </a:extLst>
          </p:cNvPr>
          <p:cNvSpPr txBox="1">
            <a:spLocks/>
          </p:cNvSpPr>
          <p:nvPr/>
        </p:nvSpPr>
        <p:spPr>
          <a:xfrm>
            <a:off x="1465519" y="3554095"/>
            <a:ext cx="725341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indent="609600" algn="ctr">
              <a:lnSpc>
                <a:spcPct val="100000"/>
              </a:lnSpc>
              <a:spcBef>
                <a:spcPts val="100"/>
              </a:spcBef>
            </a:pPr>
            <a:r>
              <a:rPr lang="en-US" sz="6000" b="1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b="1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6000" b="1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6000" b="1" spc="-5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25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3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AD7774F-4756-451F-AFD4-ABFCC314BAE8}"/>
              </a:ext>
            </a:extLst>
          </p:cNvPr>
          <p:cNvSpPr/>
          <p:nvPr/>
        </p:nvSpPr>
        <p:spPr>
          <a:xfrm>
            <a:off x="1141241" y="2252003"/>
            <a:ext cx="943577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200" b="1" dirty="0">
                <a:solidFill>
                  <a:srgbClr val="00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Nhân </a:t>
            </a:r>
            <a:r>
              <a:rPr lang="nl-NL" sz="3200" b="1" dirty="0" smtClean="0">
                <a:solidFill>
                  <a:srgbClr val="00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dịp năm mới, em kính chúc cô luôn mạnh khỏe, vạn sự như ý. </a:t>
            </a:r>
            <a:endParaRPr lang="en-US" sz="3200" b="1" dirty="0">
              <a:latin typeface="HP001" pitchFamily="34" charset="-93"/>
              <a:ea typeface="HP001" pitchFamily="34" charset="-93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CA8D017-65F2-455D-A7AC-6B9D1D2B7203}"/>
              </a:ext>
            </a:extLst>
          </p:cNvPr>
          <p:cNvSpPr/>
          <p:nvPr/>
        </p:nvSpPr>
        <p:spPr>
          <a:xfrm>
            <a:off x="4944120" y="3476954"/>
            <a:ext cx="2820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solidFill>
                  <a:srgbClr val="00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Học sinh của cô</a:t>
            </a:r>
            <a:endParaRPr lang="en-US" sz="3200" b="1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48B064-75E9-43C2-9937-FCF042BAC459}"/>
              </a:ext>
            </a:extLst>
          </p:cNvPr>
          <p:cNvSpPr/>
          <p:nvPr/>
        </p:nvSpPr>
        <p:spPr>
          <a:xfrm>
            <a:off x="5783972" y="4076337"/>
            <a:ext cx="1771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rgbClr val="00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 An</a:t>
            </a:r>
            <a:endParaRPr lang="en-US" sz="3200" b="1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D7774F-4756-451F-AFD4-ABFCC314BAE8}"/>
              </a:ext>
            </a:extLst>
          </p:cNvPr>
          <p:cNvSpPr/>
          <p:nvPr/>
        </p:nvSpPr>
        <p:spPr>
          <a:xfrm>
            <a:off x="2923963" y="1457834"/>
            <a:ext cx="495079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200" b="1" dirty="0" smtClean="0">
                <a:solidFill>
                  <a:srgbClr val="00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Kính gửi cô Thủy !</a:t>
            </a:r>
            <a:endParaRPr lang="en-US" sz="3200" b="1" dirty="0">
              <a:latin typeface="HP001" pitchFamily="34" charset="-93"/>
              <a:ea typeface="HP001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64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983700" y="-139122"/>
            <a:ext cx="1787184" cy="15004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869696" y="-129692"/>
            <a:ext cx="1787184" cy="150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-131097" y="889000"/>
            <a:ext cx="9792929" cy="55085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125" y="1184002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92BCE9D-B8B7-4639-BE8E-D2AA26B695CD}"/>
              </a:ext>
            </a:extLst>
          </p:cNvPr>
          <p:cNvSpPr txBox="1"/>
          <p:nvPr/>
        </p:nvSpPr>
        <p:spPr>
          <a:xfrm>
            <a:off x="1394044" y="324363"/>
            <a:ext cx="7436592" cy="1046436"/>
          </a:xfrm>
          <a:prstGeom prst="rect">
            <a:avLst/>
          </a:prstGeom>
          <a:solidFill>
            <a:srgbClr val="FFFF99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Hướng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dẫn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tự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học</a:t>
            </a:r>
            <a:endParaRPr lang="en-US" altLang="zh-CN" sz="6000" b="1" dirty="0">
              <a:solidFill>
                <a:srgbClr val="FF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0" name="文本框 18">
            <a:extLst>
              <a:ext uri="{FF2B5EF4-FFF2-40B4-BE49-F238E27FC236}">
                <a16:creationId xmlns:a16="http://schemas.microsoft.com/office/drawing/2014/main" xmlns="" id="{992BCE9D-B8B7-4639-BE8E-D2AA26B695CD}"/>
              </a:ext>
            </a:extLst>
          </p:cNvPr>
          <p:cNvSpPr txBox="1"/>
          <p:nvPr/>
        </p:nvSpPr>
        <p:spPr>
          <a:xfrm>
            <a:off x="1243919" y="1557135"/>
            <a:ext cx="7434016" cy="1600434"/>
          </a:xfrm>
          <a:prstGeom prst="rect">
            <a:avLst/>
          </a:prstGeom>
          <a:solidFill>
            <a:srgbClr val="FFEFCF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>
              <a:defRPr/>
            </a:pPr>
            <a:r>
              <a:rPr lang="en-US" altLang="zh-CN" sz="4800" dirty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-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4800" dirty="0"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1" name="文本框 18">
            <a:extLst>
              <a:ext uri="{FF2B5EF4-FFF2-40B4-BE49-F238E27FC236}">
                <a16:creationId xmlns:a16="http://schemas.microsoft.com/office/drawing/2014/main" xmlns="" id="{992BCE9D-B8B7-4639-BE8E-D2AA26B695CD}"/>
              </a:ext>
            </a:extLst>
          </p:cNvPr>
          <p:cNvSpPr txBox="1"/>
          <p:nvPr/>
        </p:nvSpPr>
        <p:spPr>
          <a:xfrm>
            <a:off x="1246495" y="3430748"/>
            <a:ext cx="7434016" cy="2339098"/>
          </a:xfrm>
          <a:prstGeom prst="rect">
            <a:avLst/>
          </a:prstGeom>
          <a:solidFill>
            <a:srgbClr val="FFEFCF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>
              <a:defRPr/>
            </a:pPr>
            <a:r>
              <a:rPr lang="en-US" altLang="zh-CN" sz="4800" dirty="0" smtClean="0"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-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139).</a:t>
            </a:r>
            <a:endParaRPr lang="en-US" altLang="zh-CN" sz="4800" dirty="0"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858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42948" y="841790"/>
            <a:ext cx="6823881" cy="2187112"/>
          </a:xfrm>
          <a:prstGeom prst="rect">
            <a:avLst/>
          </a:prstGeom>
          <a:noFill/>
        </p:spPr>
        <p:txBody>
          <a:bodyPr wrap="square" lIns="123800" tIns="61900" rIns="123800" bIns="619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 ÁI CHÀO CÁC EM</a:t>
            </a:r>
            <a:endParaRPr lang="en-US" sz="67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95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">
            <a:extLst>
              <a:ext uri="{FF2B5EF4-FFF2-40B4-BE49-F238E27FC236}">
                <a16:creationId xmlns:a16="http://schemas.microsoft.com/office/drawing/2014/main" xmlns="" id="{0B51C9F5-9E55-4471-85E5-4461BC01618C}"/>
              </a:ext>
            </a:extLst>
          </p:cNvPr>
          <p:cNvSpPr txBox="1">
            <a:spLocks/>
          </p:cNvSpPr>
          <p:nvPr/>
        </p:nvSpPr>
        <p:spPr>
          <a:xfrm>
            <a:off x="805128" y="1082811"/>
            <a:ext cx="10553292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lvl1pPr marL="0" indent="0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kern="1200">
                <a:solidFill>
                  <a:schemeClr val="tx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5300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300" b="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3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0" dirty="0" err="1"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53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0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53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3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3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300" b="0" dirty="0" err="1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53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53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53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5300" b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300" b="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53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3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300" b="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53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53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5300" b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Nội dung">
            <a:extLst>
              <a:ext uri="{FF2B5EF4-FFF2-40B4-BE49-F238E27FC236}">
                <a16:creationId xmlns:a16="http://schemas.microsoft.com/office/drawing/2014/main" xmlns="" id="{0B51C9F5-9E55-4471-85E5-4461BC01618C}"/>
              </a:ext>
            </a:extLst>
          </p:cNvPr>
          <p:cNvSpPr txBox="1">
            <a:spLocks/>
          </p:cNvSpPr>
          <p:nvPr/>
        </p:nvSpPr>
        <p:spPr>
          <a:xfrm>
            <a:off x="3447425" y="100165"/>
            <a:ext cx="6220541" cy="93564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lvl1pPr marL="0" indent="0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kern="1200">
                <a:solidFill>
                  <a:schemeClr val="tx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9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9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9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9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vi-VN" sz="5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5127" y="3668258"/>
            <a:ext cx="10435307" cy="17851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just"/>
            <a:r>
              <a:rPr lang="en-US" sz="5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3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được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5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ơn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5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128" y="2683250"/>
            <a:ext cx="10435307" cy="94384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just"/>
            <a:r>
              <a:rPr lang="en-US" sz="5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5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5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5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53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412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4">
            <a:extLst>
              <a:ext uri="{FF2B5EF4-FFF2-40B4-BE49-F238E27FC236}">
                <a16:creationId xmlns:a16="http://schemas.microsoft.com/office/drawing/2014/main" xmlns="" id="{C315491E-5F83-4714-94CF-D00F778F0BBB}"/>
              </a:ext>
            </a:extLst>
          </p:cNvPr>
          <p:cNvGrpSpPr/>
          <p:nvPr/>
        </p:nvGrpSpPr>
        <p:grpSpPr>
          <a:xfrm>
            <a:off x="1172805" y="-1175837"/>
            <a:ext cx="11451920" cy="9710188"/>
            <a:chOff x="879604" y="-881878"/>
            <a:chExt cx="8588940" cy="7282641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xmlns="" id="{DF94C5DA-89A6-4153-B560-44EE681C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0980" y="-375835"/>
              <a:ext cx="1767564" cy="6067883"/>
            </a:xfrm>
            <a:prstGeom prst="rect">
              <a:avLst/>
            </a:prstGeom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xmlns="" id="{29FCD2A2-0794-432F-A912-9057E945B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9792" y="-587494"/>
              <a:ext cx="4734272" cy="1643024"/>
            </a:xfrm>
            <a:prstGeom prst="rect">
              <a:avLst/>
            </a:prstGeom>
          </p:spPr>
        </p:pic>
        <p:pic>
          <p:nvPicPr>
            <p:cNvPr id="5" name="图片 10">
              <a:extLst>
                <a:ext uri="{FF2B5EF4-FFF2-40B4-BE49-F238E27FC236}">
                  <a16:creationId xmlns:a16="http://schemas.microsoft.com/office/drawing/2014/main" xmlns="" id="{790F0650-D0F0-4D28-B96E-F7B7DA355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9397" y="4283233"/>
              <a:ext cx="4389689" cy="1505073"/>
            </a:xfrm>
            <a:prstGeom prst="rect">
              <a:avLst/>
            </a:prstGeom>
          </p:spPr>
        </p:pic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xmlns="" id="{8B1E9D9E-338F-4213-9885-935CAFEA7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5530" y="4403279"/>
              <a:ext cx="1431076" cy="1997484"/>
            </a:xfrm>
            <a:prstGeom prst="rect">
              <a:avLst/>
            </a:prstGeom>
          </p:spPr>
        </p:pic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xmlns="" id="{695D7846-2BAA-4051-AB7A-D8EDAC0F4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9604" y="-881878"/>
              <a:ext cx="1578027" cy="1840159"/>
            </a:xfrm>
            <a:prstGeom prst="rect">
              <a:avLst/>
            </a:prstGeom>
          </p:spPr>
        </p:pic>
      </p:grpSp>
      <p:sp>
        <p:nvSpPr>
          <p:cNvPr id="8" name="文本框 18">
            <a:extLst>
              <a:ext uri="{FF2B5EF4-FFF2-40B4-BE49-F238E27FC236}">
                <a16:creationId xmlns:a16="http://schemas.microsoft.com/office/drawing/2014/main" xmlns="" id="{B5AAB734-28D5-4F3B-BFFA-8586BAC142C3}"/>
              </a:ext>
            </a:extLst>
          </p:cNvPr>
          <p:cNvSpPr txBox="1"/>
          <p:nvPr/>
        </p:nvSpPr>
        <p:spPr>
          <a:xfrm>
            <a:off x="144546" y="1910799"/>
            <a:ext cx="9635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800" b="1" dirty="0" err="1" smtClean="0">
                <a:solidFill>
                  <a:srgbClr val="0070C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Hoạt</a:t>
            </a:r>
            <a:r>
              <a:rPr lang="en-US" altLang="zh-CN" sz="4800" b="1" dirty="0" smtClean="0">
                <a:solidFill>
                  <a:srgbClr val="0070C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động</a:t>
            </a:r>
            <a:r>
              <a:rPr lang="en-US" altLang="zh-CN" sz="4800" b="1" dirty="0" smtClean="0">
                <a:solidFill>
                  <a:srgbClr val="0070C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1: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zh-CN" altLang="en-US" sz="4800" b="1" dirty="0">
              <a:solidFill>
                <a:srgbClr val="0070C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D50670A5-A572-4AC4-BF92-F311876C1E1E}"/>
              </a:ext>
            </a:extLst>
          </p:cNvPr>
          <p:cNvSpPr txBox="1"/>
          <p:nvPr/>
        </p:nvSpPr>
        <p:spPr>
          <a:xfrm>
            <a:off x="3469811" y="1121089"/>
            <a:ext cx="560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Các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hoạt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động</a:t>
            </a:r>
            <a:endParaRPr lang="zh-CN" altLang="en-US" sz="5400" b="1" dirty="0">
              <a:solidFill>
                <a:srgbClr val="FF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0" name="文本框 18">
            <a:extLst>
              <a:ext uri="{FF2B5EF4-FFF2-40B4-BE49-F238E27FC236}">
                <a16:creationId xmlns:a16="http://schemas.microsoft.com/office/drawing/2014/main" xmlns="" id="{B5AAB734-28D5-4F3B-BFFA-8586BAC142C3}"/>
              </a:ext>
            </a:extLst>
          </p:cNvPr>
          <p:cNvSpPr txBox="1"/>
          <p:nvPr/>
        </p:nvSpPr>
        <p:spPr>
          <a:xfrm>
            <a:off x="769822" y="2757655"/>
            <a:ext cx="7749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800" b="1" dirty="0" err="1" smtClean="0">
                <a:solidFill>
                  <a:srgbClr val="F87626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Hoạt</a:t>
            </a:r>
            <a:r>
              <a:rPr lang="en-US" altLang="zh-CN" sz="4800" b="1" dirty="0" smtClean="0">
                <a:solidFill>
                  <a:srgbClr val="F87626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87626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động</a:t>
            </a:r>
            <a:r>
              <a:rPr lang="en-US" altLang="zh-CN" sz="4800" b="1" dirty="0" smtClean="0">
                <a:solidFill>
                  <a:srgbClr val="F87626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2: </a:t>
            </a:r>
            <a:r>
              <a:rPr lang="en-US" sz="4800" b="1" dirty="0" err="1">
                <a:solidFill>
                  <a:srgbClr val="F8762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rgbClr val="F87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8762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87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8762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zh-CN" altLang="en-US" sz="4800" b="1" dirty="0">
              <a:solidFill>
                <a:srgbClr val="F87626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1" name="文本框 18">
            <a:extLst>
              <a:ext uri="{FF2B5EF4-FFF2-40B4-BE49-F238E27FC236}">
                <a16:creationId xmlns:a16="http://schemas.microsoft.com/office/drawing/2014/main" xmlns="" id="{B5AAB734-28D5-4F3B-BFFA-8586BAC142C3}"/>
              </a:ext>
            </a:extLst>
          </p:cNvPr>
          <p:cNvSpPr txBox="1"/>
          <p:nvPr/>
        </p:nvSpPr>
        <p:spPr>
          <a:xfrm>
            <a:off x="1466821" y="3719990"/>
            <a:ext cx="749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800" b="1" dirty="0" err="1" smtClean="0">
                <a:solidFill>
                  <a:srgbClr val="00B05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Hoạt</a:t>
            </a:r>
            <a:r>
              <a:rPr lang="en-US" altLang="zh-CN" sz="4800" b="1" dirty="0" smtClean="0">
                <a:solidFill>
                  <a:srgbClr val="00B05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00B05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động</a:t>
            </a:r>
            <a:r>
              <a:rPr lang="en-US" altLang="zh-CN" sz="4800" b="1" dirty="0" smtClean="0">
                <a:solidFill>
                  <a:srgbClr val="00B05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3: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zh-CN" altLang="en-US" sz="4800" b="1" dirty="0">
              <a:solidFill>
                <a:srgbClr val="00B05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2" name="文本框 18">
            <a:extLst>
              <a:ext uri="{FF2B5EF4-FFF2-40B4-BE49-F238E27FC236}">
                <a16:creationId xmlns:a16="http://schemas.microsoft.com/office/drawing/2014/main" xmlns="" id="{B5AAB734-28D5-4F3B-BFFA-8586BAC142C3}"/>
              </a:ext>
            </a:extLst>
          </p:cNvPr>
          <p:cNvSpPr txBox="1"/>
          <p:nvPr/>
        </p:nvSpPr>
        <p:spPr>
          <a:xfrm>
            <a:off x="2259539" y="4649537"/>
            <a:ext cx="8818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800" b="1" dirty="0" err="1" smtClean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Hoạt</a:t>
            </a:r>
            <a:r>
              <a:rPr lang="en-US" altLang="zh-CN" sz="4800" b="1" dirty="0" smtClean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động</a:t>
            </a:r>
            <a:r>
              <a:rPr lang="en-US" altLang="zh-CN" sz="4800" b="1" dirty="0" smtClean="0">
                <a:solidFill>
                  <a:srgbClr val="7030A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4: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zh-CN" altLang="en-US" sz="4800" b="1" dirty="0">
              <a:solidFill>
                <a:srgbClr val="7030A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43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983700" y="-139122"/>
            <a:ext cx="1787184" cy="15004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869696" y="-129692"/>
            <a:ext cx="1787184" cy="150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060917" y="889000"/>
            <a:ext cx="6476539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42" y="1184003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52900350-A3C0-4431-85E6-C05427002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495" y="-1488744"/>
            <a:ext cx="609600" cy="609600"/>
          </a:xfrm>
          <a:prstGeom prst="rect">
            <a:avLst/>
          </a:prstGeom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92BCE9D-B8B7-4639-BE8E-D2AA26B695CD}"/>
              </a:ext>
            </a:extLst>
          </p:cNvPr>
          <p:cNvSpPr txBox="1"/>
          <p:nvPr/>
        </p:nvSpPr>
        <p:spPr>
          <a:xfrm>
            <a:off x="3018811" y="1572732"/>
            <a:ext cx="4773963" cy="28930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Hoạt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động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1: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zh-CN" altLang="en-US" sz="6000" b="1" dirty="0">
              <a:solidFill>
                <a:srgbClr val="FF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2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30873" y="-38104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400495" y="668651"/>
            <a:ext cx="536512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ạ!”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495" y="543362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60738" y="546461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20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0"/>
            <a:ext cx="1566132" cy="764185"/>
          </a:xfrm>
          <a:prstGeom prst="rect">
            <a:avLst/>
          </a:prstGeom>
        </p:spPr>
      </p:pic>
      <p:pic>
        <p:nvPicPr>
          <p:cNvPr id="11" name="Picture 10" descr="C:\Users\HP\OneDrive\Desktop\Screenshot_15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58" y="636722"/>
            <a:ext cx="4832445" cy="5809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7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30873" y="-38104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400495" y="668651"/>
            <a:ext cx="536512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ạ!”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495" y="543362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60738" y="546461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20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0"/>
            <a:ext cx="1566132" cy="764185"/>
          </a:xfrm>
          <a:prstGeom prst="rect">
            <a:avLst/>
          </a:prstGeom>
        </p:spPr>
      </p:pic>
      <p:pic>
        <p:nvPicPr>
          <p:cNvPr id="11" name="Picture 10" descr="C:\Users\HP\OneDrive\Desktop\Screenshot_15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58" y="636722"/>
            <a:ext cx="4832445" cy="580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1" y="382092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1" y="2308682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1" y="4312741"/>
            <a:ext cx="527050" cy="213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674541" y="766267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8201" y="2751912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701837" y="4712121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470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15" y="535907"/>
            <a:ext cx="9813720" cy="637076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4093024" y="1213776"/>
            <a:ext cx="4389978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xmlns="" id="{6A2A2FE7-DAFB-4DE2-82B6-499A8EF4EF05}"/>
              </a:ext>
            </a:extLst>
          </p:cNvPr>
          <p:cNvSpPr txBox="1"/>
          <p:nvPr/>
        </p:nvSpPr>
        <p:spPr>
          <a:xfrm>
            <a:off x="1754220" y="2580303"/>
            <a:ext cx="3517945" cy="110799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mỉm</a:t>
            </a:r>
            <a:r>
              <a:rPr lang="en-US" sz="64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endParaRPr lang="en-US" sz="64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uyện đọc từ khó">
            <a:extLst>
              <a:ext uri="{FF2B5EF4-FFF2-40B4-BE49-F238E27FC236}">
                <a16:creationId xmlns:a16="http://schemas.microsoft.com/office/drawing/2014/main" xmlns="" id="{277902B0-E29B-47EB-B1FB-694C799217AA}"/>
              </a:ext>
            </a:extLst>
          </p:cNvPr>
          <p:cNvSpPr txBox="1"/>
          <p:nvPr/>
        </p:nvSpPr>
        <p:spPr>
          <a:xfrm>
            <a:off x="6688226" y="2613298"/>
            <a:ext cx="2479198" cy="110799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thoảng</a:t>
            </a:r>
            <a:endParaRPr lang="en-US" sz="64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uyện đọc từ khó">
            <a:extLst>
              <a:ext uri="{FF2B5EF4-FFF2-40B4-BE49-F238E27FC236}">
                <a16:creationId xmlns:a16="http://schemas.microsoft.com/office/drawing/2014/main" xmlns="" id="{58BAF29C-C062-45B5-8A27-0A098522852F}"/>
              </a:ext>
            </a:extLst>
          </p:cNvPr>
          <p:cNvSpPr txBox="1"/>
          <p:nvPr/>
        </p:nvSpPr>
        <p:spPr>
          <a:xfrm>
            <a:off x="1776415" y="4421911"/>
            <a:ext cx="3974800" cy="110799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hương</a:t>
            </a:r>
            <a:r>
              <a:rPr lang="en-US" sz="64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nhài</a:t>
            </a:r>
            <a:endParaRPr lang="en-US" sz="64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uyện đọc từ khó">
            <a:extLst>
              <a:ext uri="{FF2B5EF4-FFF2-40B4-BE49-F238E27FC236}">
                <a16:creationId xmlns:a16="http://schemas.microsoft.com/office/drawing/2014/main" xmlns="" id="{747E4CA8-B63A-46E8-A5ED-76F22448DDC4}"/>
              </a:ext>
            </a:extLst>
          </p:cNvPr>
          <p:cNvSpPr txBox="1"/>
          <p:nvPr/>
        </p:nvSpPr>
        <p:spPr>
          <a:xfrm>
            <a:off x="6495066" y="4455911"/>
            <a:ext cx="3503518" cy="110799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64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6400" dirty="0" err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gắm</a:t>
            </a:r>
            <a:r>
              <a:rPr lang="en-US" sz="64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mãi</a:t>
            </a:r>
            <a:endParaRPr lang="en-US" sz="64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2024" y="2578273"/>
            <a:ext cx="1111837" cy="110799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ỉm</a:t>
            </a:r>
            <a:endParaRPr lang="en-US" sz="6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uyện đọc từ khó">
            <a:extLst>
              <a:ext uri="{FF2B5EF4-FFF2-40B4-BE49-F238E27FC236}">
                <a16:creationId xmlns:a16="http://schemas.microsoft.com/office/drawing/2014/main" xmlns="" id="{277902B0-E29B-47EB-B1FB-694C799217AA}"/>
              </a:ext>
            </a:extLst>
          </p:cNvPr>
          <p:cNvSpPr txBox="1"/>
          <p:nvPr/>
        </p:nvSpPr>
        <p:spPr>
          <a:xfrm>
            <a:off x="7394461" y="2605569"/>
            <a:ext cx="1841203" cy="110799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oảng</a:t>
            </a:r>
            <a:endParaRPr lang="en-US" sz="6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uyện đọc từ khó">
            <a:extLst>
              <a:ext uri="{FF2B5EF4-FFF2-40B4-BE49-F238E27FC236}">
                <a16:creationId xmlns:a16="http://schemas.microsoft.com/office/drawing/2014/main" xmlns="" id="{58BAF29C-C062-45B5-8A27-0A098522852F}"/>
              </a:ext>
            </a:extLst>
          </p:cNvPr>
          <p:cNvSpPr txBox="1"/>
          <p:nvPr/>
        </p:nvSpPr>
        <p:spPr>
          <a:xfrm>
            <a:off x="5008563" y="4421911"/>
            <a:ext cx="1042908" cy="110799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6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ai</a:t>
            </a:r>
            <a:endParaRPr lang="en-US" sz="6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uyện đọc từ khó">
            <a:extLst>
              <a:ext uri="{FF2B5EF4-FFF2-40B4-BE49-F238E27FC236}">
                <a16:creationId xmlns:a16="http://schemas.microsoft.com/office/drawing/2014/main" xmlns="" id="{747E4CA8-B63A-46E8-A5ED-76F22448DDC4}"/>
              </a:ext>
            </a:extLst>
          </p:cNvPr>
          <p:cNvSpPr txBox="1"/>
          <p:nvPr/>
        </p:nvSpPr>
        <p:spPr>
          <a:xfrm>
            <a:off x="9507108" y="4455911"/>
            <a:ext cx="837724" cy="110799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ãi</a:t>
            </a:r>
            <a:endParaRPr lang="en-US" sz="6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44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0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1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  <p:bldP spid="20" grpId="0"/>
      <p:bldP spid="22" grpId="0"/>
      <p:bldP spid="24" grpId="0"/>
      <p:bldP spid="2" grpId="0"/>
      <p:bldP spid="26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2.8|3.1|10.6|0.8|0.9|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5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0.8|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7.9|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|1.1|7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5|2.6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5.3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2.3|10.4|2|11.8|4.2|7.8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800" dirty="0" err="1" smtClean="0">
            <a:solidFill>
              <a:srgbClr val="FF0000"/>
            </a:solidFill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</TotalTime>
  <Words>1121</Words>
  <Application>Microsoft Office PowerPoint</Application>
  <PresentationFormat>Custom</PresentationFormat>
  <Paragraphs>207</Paragraphs>
  <Slides>32</Slides>
  <Notes>18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Tin Hoc</dc:creator>
  <cp:lastModifiedBy>Lenovo</cp:lastModifiedBy>
  <cp:revision>260</cp:revision>
  <dcterms:created xsi:type="dcterms:W3CDTF">2021-07-18T12:56:56Z</dcterms:created>
  <dcterms:modified xsi:type="dcterms:W3CDTF">2022-01-10T03:48:41Z</dcterms:modified>
</cp:coreProperties>
</file>